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333" r:id="rId2"/>
    <p:sldId id="334" r:id="rId3"/>
    <p:sldId id="352" r:id="rId4"/>
    <p:sldId id="339" r:id="rId5"/>
    <p:sldId id="361" r:id="rId6"/>
    <p:sldId id="365" r:id="rId7"/>
    <p:sldId id="364" r:id="rId8"/>
    <p:sldId id="362" r:id="rId9"/>
    <p:sldId id="336" r:id="rId10"/>
    <p:sldId id="343" r:id="rId11"/>
    <p:sldId id="335" r:id="rId12"/>
    <p:sldId id="338" r:id="rId13"/>
    <p:sldId id="337" r:id="rId14"/>
    <p:sldId id="358" r:id="rId15"/>
    <p:sldId id="367" r:id="rId16"/>
    <p:sldId id="377" r:id="rId17"/>
    <p:sldId id="368" r:id="rId18"/>
    <p:sldId id="369" r:id="rId19"/>
    <p:sldId id="370" r:id="rId20"/>
    <p:sldId id="371" r:id="rId21"/>
    <p:sldId id="372" r:id="rId22"/>
    <p:sldId id="373" r:id="rId23"/>
    <p:sldId id="374" r:id="rId24"/>
    <p:sldId id="375" r:id="rId25"/>
    <p:sldId id="376" r:id="rId26"/>
    <p:sldId id="378" r:id="rId27"/>
    <p:sldId id="379" r:id="rId28"/>
    <p:sldId id="380" r:id="rId29"/>
    <p:sldId id="382" r:id="rId30"/>
    <p:sldId id="383" r:id="rId31"/>
    <p:sldId id="384" r:id="rId32"/>
    <p:sldId id="385" r:id="rId33"/>
    <p:sldId id="386" r:id="rId34"/>
    <p:sldId id="387" r:id="rId35"/>
    <p:sldId id="388" r:id="rId36"/>
    <p:sldId id="389" r:id="rId37"/>
    <p:sldId id="390" r:id="rId38"/>
    <p:sldId id="391" r:id="rId39"/>
    <p:sldId id="392" r:id="rId40"/>
    <p:sldId id="393" r:id="rId41"/>
    <p:sldId id="394" r:id="rId4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99FF"/>
    <a:srgbClr val="FF0000"/>
    <a:srgbClr val="FFFF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4" autoAdjust="0"/>
    <p:restoredTop sz="94712" autoAdjust="0"/>
  </p:normalViewPr>
  <p:slideViewPr>
    <p:cSldViewPr>
      <p:cViewPr varScale="1">
        <p:scale>
          <a:sx n="66" d="100"/>
          <a:sy n="66" d="100"/>
        </p:scale>
        <p:origin x="-672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8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89099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89100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20AC33-57CE-42FE-ACD9-F6A37A44B0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184452"/>
      </p:ext>
    </p:extLst>
  </p:cSld>
  <p:clrMapOvr>
    <a:masterClrMapping/>
  </p:clrMapOvr>
  <p:transition spd="slow" advTm="4000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90ED08-68A3-4A49-A464-3E9528CEDA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553416"/>
      </p:ext>
    </p:extLst>
  </p:cSld>
  <p:clrMapOvr>
    <a:masterClrMapping/>
  </p:clrMapOvr>
  <p:transition spd="slow" advTm="4000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914F71-D3E9-4DD4-BB06-DDD4D0A132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319125"/>
      </p:ext>
    </p:extLst>
  </p:cSld>
  <p:clrMapOvr>
    <a:masterClrMapping/>
  </p:clrMapOvr>
  <p:transition spd="slow" advTm="4000"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9D7EDF-788E-4EAA-95C9-05DD1539CD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242599"/>
      </p:ext>
    </p:extLst>
  </p:cSld>
  <p:clrMapOvr>
    <a:masterClrMapping/>
  </p:clrMapOvr>
  <p:transition spd="slow" advTm="4000"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3007C0-7A02-48AE-9247-79BEE74DA0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377974"/>
      </p:ext>
    </p:extLst>
  </p:cSld>
  <p:clrMapOvr>
    <a:masterClrMapping/>
  </p:clrMapOvr>
  <p:transition spd="slow" advTm="4000"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B60860-2D8B-4698-82C0-2C1272734F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218637"/>
      </p:ext>
    </p:extLst>
  </p:cSld>
  <p:clrMapOvr>
    <a:masterClrMapping/>
  </p:clrMapOvr>
  <p:transition spd="slow" advTm="4000">
    <p:wedg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7BEA0-5F59-4DD2-88EA-A379C30ED2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052070"/>
      </p:ext>
    </p:extLst>
  </p:cSld>
  <p:clrMapOvr>
    <a:masterClrMapping/>
  </p:clrMapOvr>
  <p:transition spd="slow" advTm="4000">
    <p:wedg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9D49B-274D-4FD3-BCBC-AB122A38B7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173636"/>
      </p:ext>
    </p:extLst>
  </p:cSld>
  <p:clrMapOvr>
    <a:masterClrMapping/>
  </p:clrMapOvr>
  <p:transition spd="slow" advTm="4000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36F39-295C-44F1-A0DD-03346E4F4F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038544"/>
      </p:ext>
    </p:extLst>
  </p:cSld>
  <p:clrMapOvr>
    <a:masterClrMapping/>
  </p:clrMapOvr>
  <p:transition spd="slow" advTm="4000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7F4CDB-9DDA-42A9-9D3D-FF8EB6FCDC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380637"/>
      </p:ext>
    </p:extLst>
  </p:cSld>
  <p:clrMapOvr>
    <a:masterClrMapping/>
  </p:clrMapOvr>
  <p:transition spd="slow" advTm="4000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69B66F-5AAA-4EAB-8EA9-FF7EA732C6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623761"/>
      </p:ext>
    </p:extLst>
  </p:cSld>
  <p:clrMapOvr>
    <a:masterClrMapping/>
  </p:clrMapOvr>
  <p:transition spd="slow" advTm="4000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52277-8CCF-4FC8-9A69-FDB54C80A1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578019"/>
      </p:ext>
    </p:extLst>
  </p:cSld>
  <p:clrMapOvr>
    <a:masterClrMapping/>
  </p:clrMapOvr>
  <p:transition spd="slow" advTm="4000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01B21-31B7-4AF3-AA1F-983DB9036A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224123"/>
      </p:ext>
    </p:extLst>
  </p:cSld>
  <p:clrMapOvr>
    <a:masterClrMapping/>
  </p:clrMapOvr>
  <p:transition spd="slow" advTm="4000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893D1-81D6-43E5-B69B-570FBCFE0D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630851"/>
      </p:ext>
    </p:extLst>
  </p:cSld>
  <p:clrMapOvr>
    <a:masterClrMapping/>
  </p:clrMapOvr>
  <p:transition spd="slow" advTm="4000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EBEE50-F532-42F9-A4F5-311E6EC400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4889"/>
      </p:ext>
    </p:extLst>
  </p:cSld>
  <p:clrMapOvr>
    <a:masterClrMapping/>
  </p:clrMapOvr>
  <p:transition spd="slow" advTm="4000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0A2CC-1C98-47E1-98A8-8AD2C35AC8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334610"/>
      </p:ext>
    </p:extLst>
  </p:cSld>
  <p:clrMapOvr>
    <a:masterClrMapping/>
  </p:clrMapOvr>
  <p:transition spd="slow" advTm="4000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/>
              </a:defRPr>
            </a:lvl1pPr>
          </a:lstStyle>
          <a:p>
            <a:pPr>
              <a:defRPr/>
            </a:pPr>
            <a:fld id="{89940793-C984-43FA-A0A6-D942445906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8070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8071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8072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8073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8074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88075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8076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88077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807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807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7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</p:sldLayoutIdLst>
  <p:transition spd="slow" advTm="4000">
    <p:wedg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rial" charset="0"/>
              </a:rPr>
              <a:t>Free-</a:t>
            </a:r>
            <a:r>
              <a:rPr lang="en-US" dirty="0" err="1" smtClean="0">
                <a:latin typeface="Arial" charset="0"/>
              </a:rPr>
              <a:t>mo</a:t>
            </a:r>
            <a:r>
              <a:rPr lang="en-US" dirty="0" smtClean="0">
                <a:latin typeface="Arial" charset="0"/>
              </a:rPr>
              <a:t> - California</a:t>
            </a:r>
            <a:endParaRPr lang="en-US" dirty="0" smtClean="0"/>
          </a:p>
        </p:txBody>
      </p:sp>
      <p:pic>
        <p:nvPicPr>
          <p:cNvPr id="3075" name="Picture 8" descr="6738136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rial" charset="0"/>
              </a:rPr>
              <a:t>Free-</a:t>
            </a:r>
            <a:r>
              <a:rPr lang="en-US" dirty="0" err="1" smtClean="0">
                <a:latin typeface="Arial" charset="0"/>
              </a:rPr>
              <a:t>mo</a:t>
            </a:r>
            <a:r>
              <a:rPr lang="en-US" dirty="0" smtClean="0">
                <a:latin typeface="Arial" charset="0"/>
              </a:rPr>
              <a:t> – Alberta, Canada</a:t>
            </a:r>
            <a:endParaRPr lang="en-US" dirty="0" smtClean="0"/>
          </a:p>
        </p:txBody>
      </p:sp>
      <p:pic>
        <p:nvPicPr>
          <p:cNvPr id="12291" name="Picture 12" descr="f37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8000" y="1792288"/>
            <a:ext cx="8128000" cy="414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rial" charset="0"/>
              </a:rPr>
              <a:t>Free-</a:t>
            </a:r>
            <a:r>
              <a:rPr lang="en-US" dirty="0" err="1" smtClean="0">
                <a:latin typeface="Arial" charset="0"/>
              </a:rPr>
              <a:t>mo</a:t>
            </a:r>
            <a:r>
              <a:rPr lang="en-US" dirty="0" smtClean="0">
                <a:latin typeface="Arial" charset="0"/>
              </a:rPr>
              <a:t> Modules</a:t>
            </a:r>
            <a:endParaRPr lang="en-US" dirty="0" smtClean="0"/>
          </a:p>
        </p:txBody>
      </p:sp>
      <p:pic>
        <p:nvPicPr>
          <p:cNvPr id="13315" name="Picture 5" descr="Niles Depot 2010-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830388"/>
            <a:ext cx="8229600" cy="40655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rial" charset="0"/>
              </a:rPr>
              <a:t>Free-</a:t>
            </a:r>
            <a:r>
              <a:rPr lang="en-US" dirty="0" err="1" smtClean="0">
                <a:latin typeface="Arial" charset="0"/>
              </a:rPr>
              <a:t>mo</a:t>
            </a:r>
            <a:r>
              <a:rPr lang="en-US" dirty="0" smtClean="0">
                <a:latin typeface="Arial" charset="0"/>
              </a:rPr>
              <a:t> Modules</a:t>
            </a:r>
            <a:endParaRPr lang="en-US" dirty="0" smtClean="0"/>
          </a:p>
        </p:txBody>
      </p:sp>
      <p:pic>
        <p:nvPicPr>
          <p:cNvPr id="14339" name="Picture 8" descr="Areness Junctio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3563" y="1600200"/>
            <a:ext cx="8016875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rial" charset="0"/>
              </a:rPr>
              <a:t>Free-</a:t>
            </a:r>
            <a:r>
              <a:rPr lang="en-US" dirty="0" err="1" smtClean="0">
                <a:latin typeface="Arial" charset="0"/>
              </a:rPr>
              <a:t>mo</a:t>
            </a:r>
            <a:r>
              <a:rPr lang="en-US" dirty="0" smtClean="0">
                <a:latin typeface="Arial" charset="0"/>
              </a:rPr>
              <a:t> Modules</a:t>
            </a:r>
            <a:endParaRPr lang="en-US" dirty="0" smtClean="0"/>
          </a:p>
        </p:txBody>
      </p:sp>
      <p:pic>
        <p:nvPicPr>
          <p:cNvPr id="15363" name="Picture 10" descr="Iona-0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63638" y="1600200"/>
            <a:ext cx="6816725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rial" charset="0"/>
              </a:rPr>
              <a:t>Free-</a:t>
            </a:r>
            <a:r>
              <a:rPr lang="en-US" dirty="0" err="1" smtClean="0">
                <a:latin typeface="Arial" charset="0"/>
              </a:rPr>
              <a:t>mo</a:t>
            </a:r>
            <a:r>
              <a:rPr lang="en-US" dirty="0" smtClean="0">
                <a:latin typeface="Arial" charset="0"/>
              </a:rPr>
              <a:t> – </a:t>
            </a:r>
            <a:r>
              <a:rPr lang="en-US" dirty="0" err="1" smtClean="0">
                <a:latin typeface="Arial" charset="0"/>
              </a:rPr>
              <a:t>RIT</a:t>
            </a:r>
            <a:r>
              <a:rPr lang="en-US" dirty="0" smtClean="0">
                <a:latin typeface="Arial" charset="0"/>
              </a:rPr>
              <a:t> - New York</a:t>
            </a:r>
            <a:endParaRPr lang="en-US" dirty="0" smtClean="0"/>
          </a:p>
        </p:txBody>
      </p:sp>
      <p:pic>
        <p:nvPicPr>
          <p:cNvPr id="16387" name="Picture 9" descr="e96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200" y="1347788"/>
            <a:ext cx="7086600" cy="5314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17411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84338" y="1600200"/>
            <a:ext cx="5775325" cy="4525963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18435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19459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65225" y="1600200"/>
            <a:ext cx="6813550" cy="4525963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20483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21507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1216025"/>
            <a:ext cx="7467600" cy="4979988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rial" charset="0"/>
              </a:rPr>
              <a:t>Free-</a:t>
            </a:r>
            <a:r>
              <a:rPr lang="en-US" dirty="0" err="1" smtClean="0">
                <a:latin typeface="Arial" charset="0"/>
              </a:rPr>
              <a:t>mo</a:t>
            </a:r>
            <a:r>
              <a:rPr lang="en-US" dirty="0" smtClean="0">
                <a:latin typeface="Arial" charset="0"/>
              </a:rPr>
              <a:t> - California</a:t>
            </a:r>
            <a:endParaRPr lang="en-US" dirty="0" smtClean="0"/>
          </a:p>
        </p:txBody>
      </p:sp>
      <p:pic>
        <p:nvPicPr>
          <p:cNvPr id="4099" name="Picture 10" descr="6738136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0225" y="1600200"/>
            <a:ext cx="808355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22531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2975" y="1600200"/>
            <a:ext cx="7258050" cy="4525963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23555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33525" y="1600200"/>
            <a:ext cx="6076950" cy="4525963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24579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0563" y="1600200"/>
            <a:ext cx="7762875" cy="4525963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25603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26627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1228725"/>
            <a:ext cx="7620000" cy="5067300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27651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28675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6375" y="1600200"/>
            <a:ext cx="6191250" cy="4525963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29699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30723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200" y="1219200"/>
            <a:ext cx="6867525" cy="5494338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31747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2963" y="1600200"/>
            <a:ext cx="7458075" cy="4525963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rial" charset="0"/>
              </a:rPr>
              <a:t>Free-</a:t>
            </a:r>
            <a:r>
              <a:rPr lang="en-US" dirty="0" err="1" smtClean="0">
                <a:latin typeface="Arial" charset="0"/>
              </a:rPr>
              <a:t>mo</a:t>
            </a:r>
            <a:r>
              <a:rPr lang="en-US" dirty="0" smtClean="0">
                <a:latin typeface="Arial" charset="0"/>
              </a:rPr>
              <a:t> – Kansas</a:t>
            </a:r>
            <a:endParaRPr lang="en-US" dirty="0" smtClean="0"/>
          </a:p>
        </p:txBody>
      </p:sp>
      <p:pic>
        <p:nvPicPr>
          <p:cNvPr id="5123" name="Picture 8" descr="kansa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32771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0638" y="1447800"/>
            <a:ext cx="6502400" cy="4876800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33795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5400" y="1347788"/>
            <a:ext cx="6858000" cy="5143500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34819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0900" y="1600200"/>
            <a:ext cx="7442200" cy="4525963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35843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1219200"/>
            <a:ext cx="6945313" cy="5222875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36867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71600" y="1404938"/>
            <a:ext cx="6477000" cy="4857750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37891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200" y="1295400"/>
            <a:ext cx="6777038" cy="5081588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38915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200" y="1179513"/>
            <a:ext cx="6705600" cy="5367337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39939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1219200"/>
            <a:ext cx="6734175" cy="5387975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40963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77925" y="1600200"/>
            <a:ext cx="6788150" cy="4525963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41987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4813" y="2209800"/>
            <a:ext cx="8412162" cy="3276600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rial" charset="0"/>
              </a:rPr>
              <a:t>Free-</a:t>
            </a:r>
            <a:r>
              <a:rPr lang="en-US" dirty="0" err="1" smtClean="0">
                <a:latin typeface="Arial" charset="0"/>
              </a:rPr>
              <a:t>mo</a:t>
            </a:r>
            <a:r>
              <a:rPr lang="en-US" dirty="0" smtClean="0">
                <a:latin typeface="Arial" charset="0"/>
              </a:rPr>
              <a:t> Modules</a:t>
            </a:r>
            <a:endParaRPr lang="en-US" dirty="0" smtClean="0"/>
          </a:p>
        </p:txBody>
      </p:sp>
      <p:pic>
        <p:nvPicPr>
          <p:cNvPr id="6147" name="Picture 12" descr="Chaffe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63638" y="1600200"/>
            <a:ext cx="6816725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43011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7238" y="1219200"/>
            <a:ext cx="7826375" cy="5257800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</a:rPr>
              <a:t>Free-</a:t>
            </a:r>
            <a:r>
              <a:rPr lang="en-US" dirty="0" err="1">
                <a:latin typeface="Arial" charset="0"/>
              </a:rPr>
              <a:t>mo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Modules</a:t>
            </a:r>
            <a:endParaRPr lang="en-US" dirty="0" smtClean="0"/>
          </a:p>
        </p:txBody>
      </p:sp>
      <p:pic>
        <p:nvPicPr>
          <p:cNvPr id="4403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39838" y="1235075"/>
            <a:ext cx="6989762" cy="5241925"/>
          </a:xfr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rial" charset="0"/>
              </a:rPr>
              <a:t>Free-</a:t>
            </a:r>
            <a:r>
              <a:rPr lang="en-US" dirty="0" err="1" smtClean="0">
                <a:latin typeface="Arial" charset="0"/>
              </a:rPr>
              <a:t>mo</a:t>
            </a:r>
            <a:r>
              <a:rPr lang="en-US" dirty="0" smtClean="0">
                <a:latin typeface="Arial" charset="0"/>
              </a:rPr>
              <a:t> – St. Louis, Mo.</a:t>
            </a:r>
            <a:endParaRPr lang="en-US" dirty="0" smtClean="0"/>
          </a:p>
        </p:txBody>
      </p:sp>
      <p:pic>
        <p:nvPicPr>
          <p:cNvPr id="7171" name="Picture 12" descr="DSC0131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46225" y="1600200"/>
            <a:ext cx="605155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rial" charset="0"/>
              </a:rPr>
              <a:t>Free-</a:t>
            </a:r>
            <a:r>
              <a:rPr lang="en-US" dirty="0" err="1" smtClean="0">
                <a:latin typeface="Arial" charset="0"/>
              </a:rPr>
              <a:t>mo</a:t>
            </a:r>
            <a:r>
              <a:rPr lang="en-US" dirty="0" smtClean="0">
                <a:latin typeface="Arial" charset="0"/>
              </a:rPr>
              <a:t> - California</a:t>
            </a:r>
            <a:endParaRPr lang="en-US" dirty="0" smtClean="0"/>
          </a:p>
        </p:txBody>
      </p:sp>
      <p:pic>
        <p:nvPicPr>
          <p:cNvPr id="8195" name="Picture 9" descr="6738136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682750"/>
            <a:ext cx="8229600" cy="43608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rial" charset="0"/>
              </a:rPr>
              <a:t>Free-</a:t>
            </a:r>
            <a:r>
              <a:rPr lang="en-US" dirty="0" err="1" smtClean="0">
                <a:latin typeface="Arial" charset="0"/>
              </a:rPr>
              <a:t>mo</a:t>
            </a:r>
            <a:r>
              <a:rPr lang="en-US" dirty="0" smtClean="0">
                <a:latin typeface="Arial" charset="0"/>
              </a:rPr>
              <a:t> - California</a:t>
            </a:r>
            <a:endParaRPr lang="en-US" dirty="0" smtClean="0"/>
          </a:p>
        </p:txBody>
      </p:sp>
      <p:pic>
        <p:nvPicPr>
          <p:cNvPr id="9219" name="Picture 9" descr="DSC00273lr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rial" charset="0"/>
              </a:rPr>
              <a:t>Free-</a:t>
            </a:r>
            <a:r>
              <a:rPr lang="en-US" dirty="0" err="1" smtClean="0">
                <a:latin typeface="Arial" charset="0"/>
              </a:rPr>
              <a:t>mo</a:t>
            </a:r>
            <a:r>
              <a:rPr lang="en-US" dirty="0" smtClean="0">
                <a:latin typeface="Arial" charset="0"/>
              </a:rPr>
              <a:t> – St. Louis, Mo.</a:t>
            </a:r>
            <a:endParaRPr lang="en-US" dirty="0" smtClean="0"/>
          </a:p>
        </p:txBody>
      </p:sp>
      <p:pic>
        <p:nvPicPr>
          <p:cNvPr id="10243" name="Picture 7" descr="DSC0127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rial" charset="0"/>
              </a:rPr>
              <a:t>Free-</a:t>
            </a:r>
            <a:r>
              <a:rPr lang="en-US" dirty="0" err="1" smtClean="0">
                <a:latin typeface="Arial" charset="0"/>
              </a:rPr>
              <a:t>mo</a:t>
            </a:r>
            <a:r>
              <a:rPr lang="en-US" dirty="0" smtClean="0">
                <a:latin typeface="Arial" charset="0"/>
              </a:rPr>
              <a:t> Modules</a:t>
            </a:r>
            <a:endParaRPr lang="en-US" dirty="0" smtClean="0"/>
          </a:p>
        </p:txBody>
      </p:sp>
      <p:pic>
        <p:nvPicPr>
          <p:cNvPr id="11267" name="Picture 6" descr="Iona-0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63638" y="1600200"/>
            <a:ext cx="6816725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1028</TotalTime>
  <Words>106</Words>
  <Application>Microsoft Office PowerPoint</Application>
  <PresentationFormat>On-screen Show (4:3)</PresentationFormat>
  <Paragraphs>41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6" baseType="lpstr">
      <vt:lpstr>Arial</vt:lpstr>
      <vt:lpstr>Garamond</vt:lpstr>
      <vt:lpstr>Wingdings</vt:lpstr>
      <vt:lpstr>Calibri</vt:lpstr>
      <vt:lpstr>Stream</vt:lpstr>
      <vt:lpstr>Free-mo - California</vt:lpstr>
      <vt:lpstr>Free-mo - California</vt:lpstr>
      <vt:lpstr>Free-mo – Kansas</vt:lpstr>
      <vt:lpstr>Free-mo Modules</vt:lpstr>
      <vt:lpstr>Free-mo – St. Louis, Mo.</vt:lpstr>
      <vt:lpstr>Free-mo - California</vt:lpstr>
      <vt:lpstr>Free-mo - California</vt:lpstr>
      <vt:lpstr>Free-mo – St. Louis, Mo.</vt:lpstr>
      <vt:lpstr>Free-mo Modules</vt:lpstr>
      <vt:lpstr>Free-mo – Alberta, Canada</vt:lpstr>
      <vt:lpstr>Free-mo Modules</vt:lpstr>
      <vt:lpstr>Free-mo Modules</vt:lpstr>
      <vt:lpstr>Free-mo Modules</vt:lpstr>
      <vt:lpstr>Free-mo – RIT - New York</vt:lpstr>
      <vt:lpstr>Free-mo Modules</vt:lpstr>
      <vt:lpstr>Free-mo Modules</vt:lpstr>
      <vt:lpstr>Free-mo Modules</vt:lpstr>
      <vt:lpstr>Free-mo Modules</vt:lpstr>
      <vt:lpstr>Free-mo Modules</vt:lpstr>
      <vt:lpstr>Free-mo Modules</vt:lpstr>
      <vt:lpstr>Free-mo Modules</vt:lpstr>
      <vt:lpstr>Free-mo Modules</vt:lpstr>
      <vt:lpstr>Free-mo Modules</vt:lpstr>
      <vt:lpstr>Free-mo Modules</vt:lpstr>
      <vt:lpstr>Free-mo Modules</vt:lpstr>
      <vt:lpstr>Free-mo Modules</vt:lpstr>
      <vt:lpstr>Free-mo Modules</vt:lpstr>
      <vt:lpstr>Free-mo Modules</vt:lpstr>
      <vt:lpstr>Free-mo Modules</vt:lpstr>
      <vt:lpstr>Free-mo Modules</vt:lpstr>
      <vt:lpstr>Free-mo Modules</vt:lpstr>
      <vt:lpstr>Free-mo Modules</vt:lpstr>
      <vt:lpstr>Free-mo Modules</vt:lpstr>
      <vt:lpstr>Free-mo Modules</vt:lpstr>
      <vt:lpstr>Free-mo Modules</vt:lpstr>
      <vt:lpstr>Free-mo Modules</vt:lpstr>
      <vt:lpstr>Free-mo Modules</vt:lpstr>
      <vt:lpstr>Free-mo Modules</vt:lpstr>
      <vt:lpstr>Free-mo Modules</vt:lpstr>
      <vt:lpstr>Free-mo Modules</vt:lpstr>
      <vt:lpstr>Free-mo Modules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Perry Lambert</dc:creator>
  <cp:lastModifiedBy>Bob Schrempp</cp:lastModifiedBy>
  <cp:revision>75</cp:revision>
  <dcterms:created xsi:type="dcterms:W3CDTF">2005-08-03T23:35:55Z</dcterms:created>
  <dcterms:modified xsi:type="dcterms:W3CDTF">2011-08-04T03:25:20Z</dcterms:modified>
</cp:coreProperties>
</file>